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3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42461A-475A-4690-961D-1E03F42709AB}" type="doc">
      <dgm:prSet loTypeId="urn:microsoft.com/office/officeart/2005/8/layout/orgChart1" loCatId="hierarchy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th-TH"/>
        </a:p>
      </dgm:t>
    </dgm:pt>
    <dgm:pt modelId="{37811133-77E5-493C-81C6-A750C3090287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C00000"/>
        </a:solidFill>
        <a:ln w="28575"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th-TH" sz="2500" b="1" dirty="0" smtClean="0">
              <a:solidFill>
                <a:schemeClr val="bg1"/>
              </a:solidFill>
              <a:latin typeface="+mn-lt"/>
              <a:cs typeface="TH SarabunPSK" pitchFamily="34" charset="-34"/>
            </a:rPr>
            <a:t>ผู้อำนวยการกอง</a:t>
          </a:r>
        </a:p>
        <a:p>
          <a:r>
            <a:rPr lang="th-TH" sz="2000" b="1" dirty="0" smtClean="0">
              <a:solidFill>
                <a:schemeClr val="bg1"/>
              </a:solidFill>
              <a:latin typeface="+mn-lt"/>
              <a:cs typeface="TH SarabunPSK" pitchFamily="34" charset="-34"/>
            </a:rPr>
            <a:t>(ผู้อำนวยการ (สูง))</a:t>
          </a:r>
          <a:endParaRPr lang="th-TH" sz="2000" b="1" dirty="0">
            <a:solidFill>
              <a:schemeClr val="bg1"/>
            </a:solidFill>
            <a:latin typeface="+mn-lt"/>
            <a:cs typeface="TH SarabunPSK" pitchFamily="34" charset="-34"/>
          </a:endParaRPr>
        </a:p>
      </dgm:t>
    </dgm:pt>
    <dgm:pt modelId="{2072FD44-576C-4CF1-9BA4-30272B85A4C3}" type="parTrans" cxnId="{4A8DB8D6-FF7A-41F2-905B-0DDA043B1CA1}">
      <dgm:prSet/>
      <dgm:spPr/>
      <dgm:t>
        <a:bodyPr/>
        <a:lstStyle/>
        <a:p>
          <a:endParaRPr lang="th-TH"/>
        </a:p>
      </dgm:t>
    </dgm:pt>
    <dgm:pt modelId="{70C6EF4B-35E7-41CF-BD6A-1AC621B0B8D2}" type="sibTrans" cxnId="{4A8DB8D6-FF7A-41F2-905B-0DDA043B1CA1}">
      <dgm:prSet/>
      <dgm:spPr/>
      <dgm:t>
        <a:bodyPr/>
        <a:lstStyle/>
        <a:p>
          <a:endParaRPr lang="th-TH"/>
        </a:p>
      </dgm:t>
    </dgm:pt>
    <dgm:pt modelId="{7A4D20CE-31E8-4DEE-83B5-44FEB61EA8F2}" type="asst">
      <dgm:prSet phldrT="[Text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bg1"/>
        </a:solidFill>
        <a:ln w="28575"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th-TH" sz="2000" b="1" dirty="0" smtClean="0">
              <a:solidFill>
                <a:schemeClr val="tx1"/>
              </a:solidFill>
              <a:latin typeface="+mn-lt"/>
              <a:cs typeface="TH SarabunPSK" pitchFamily="34" charset="-34"/>
            </a:rPr>
            <a:t>ฝ่ายบริหารงานทั่วไป </a:t>
          </a:r>
          <a:endParaRPr lang="en-US" sz="2000" b="1" dirty="0" smtClean="0">
            <a:solidFill>
              <a:schemeClr val="tx1"/>
            </a:solidFill>
            <a:latin typeface="+mn-lt"/>
            <a:cs typeface="TH SarabunPSK" pitchFamily="34" charset="-34"/>
          </a:endParaRPr>
        </a:p>
        <a:p>
          <a:pPr>
            <a:spcAft>
              <a:spcPts val="0"/>
            </a:spcAft>
          </a:pPr>
          <a:r>
            <a:rPr lang="en-US" sz="18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[16 </a:t>
          </a:r>
          <a:r>
            <a:rPr lang="th-TH" sz="18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อัตรา</a:t>
          </a:r>
          <a:r>
            <a:rPr lang="en-US" sz="18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]</a:t>
          </a:r>
          <a:endParaRPr lang="th-TH" sz="18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D590082C-9B80-4FED-8547-B5AD7F5236B2}" type="parTrans" cxnId="{478569B1-E871-4D1D-8BFB-F48B317F2C9F}">
      <dgm:prSet/>
      <dgm:spPr/>
      <dgm:t>
        <a:bodyPr/>
        <a:lstStyle/>
        <a:p>
          <a:endParaRPr lang="th-TH"/>
        </a:p>
      </dgm:t>
    </dgm:pt>
    <dgm:pt modelId="{43D60CBB-0F40-4E82-B75D-F5300CF07B26}" type="sibTrans" cxnId="{478569B1-E871-4D1D-8BFB-F48B317F2C9F}">
      <dgm:prSet/>
      <dgm:spPr/>
      <dgm:t>
        <a:bodyPr/>
        <a:lstStyle/>
        <a:p>
          <a:endParaRPr lang="th-TH"/>
        </a:p>
      </dgm:t>
    </dgm:pt>
    <dgm:pt modelId="{C912B86D-6F05-4F2E-82BE-740A8791AA23}">
      <dgm:prSet phldrT="[Text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chemeClr val="tx2">
            <a:lumMod val="50000"/>
          </a:schemeClr>
        </a:solidFill>
        <a:ln w="28575"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pPr>
            <a:spcBef>
              <a:spcPts val="0"/>
            </a:spcBef>
            <a:spcAft>
              <a:spcPts val="600"/>
            </a:spcAft>
          </a:pPr>
          <a:r>
            <a:rPr lang="th-TH" sz="2000" b="1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ส่วนสืบสวนปราบปราม 1</a:t>
          </a:r>
        </a:p>
        <a:p>
          <a:pPr>
            <a:spcBef>
              <a:spcPts val="0"/>
            </a:spcBef>
            <a:spcAft>
              <a:spcPts val="600"/>
            </a:spcAft>
          </a:pPr>
          <a:r>
            <a:rPr lang="en-US" sz="1800" b="1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[</a:t>
          </a:r>
          <a:r>
            <a:rPr lang="th-TH" sz="1800" b="1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83</a:t>
          </a:r>
          <a:r>
            <a:rPr lang="en-US" sz="1800" b="1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 </a:t>
          </a:r>
          <a:r>
            <a:rPr lang="th-TH" sz="1800" b="1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อัตรา</a:t>
          </a:r>
          <a:r>
            <a:rPr lang="en-US" sz="1800" b="1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]</a:t>
          </a:r>
          <a:endParaRPr lang="th-TH" sz="1800" b="1" dirty="0">
            <a:solidFill>
              <a:schemeClr val="bg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AF70AFA3-4E54-4207-947F-39A13B0DA399}" type="parTrans" cxnId="{ADB3CBFF-1242-482D-8E20-A2028BD67C9E}">
      <dgm:prSet/>
      <dgm:spPr/>
      <dgm:t>
        <a:bodyPr/>
        <a:lstStyle/>
        <a:p>
          <a:endParaRPr lang="th-TH"/>
        </a:p>
      </dgm:t>
    </dgm:pt>
    <dgm:pt modelId="{AA885EDE-C184-43B6-B41D-8B1DB73134A4}" type="sibTrans" cxnId="{ADB3CBFF-1242-482D-8E20-A2028BD67C9E}">
      <dgm:prSet/>
      <dgm:spPr/>
      <dgm:t>
        <a:bodyPr/>
        <a:lstStyle/>
        <a:p>
          <a:endParaRPr lang="th-TH"/>
        </a:p>
      </dgm:t>
    </dgm:pt>
    <dgm:pt modelId="{2DA81B92-2F71-43D5-BFD0-F6687FB91560}">
      <dgm:prSet phldrT="[Text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chemeClr val="tx2">
            <a:lumMod val="50000"/>
          </a:schemeClr>
        </a:solidFill>
        <a:ln w="28575"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pPr>
            <a:spcAft>
              <a:spcPts val="600"/>
            </a:spcAft>
          </a:pPr>
          <a:r>
            <a:rPr lang="th-TH" sz="2000" b="1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ส่วนสืบสวนปราบปราม </a:t>
          </a:r>
          <a:r>
            <a:rPr lang="en-US" sz="2000" b="1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2</a:t>
          </a:r>
        </a:p>
        <a:p>
          <a:pPr>
            <a:spcAft>
              <a:spcPts val="600"/>
            </a:spcAft>
          </a:pPr>
          <a:r>
            <a:rPr lang="en-US" sz="1800" b="1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[</a:t>
          </a:r>
          <a:r>
            <a:rPr lang="th-TH" sz="1800" b="1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83</a:t>
          </a:r>
          <a:r>
            <a:rPr lang="en-US" sz="1800" b="1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 </a:t>
          </a:r>
          <a:r>
            <a:rPr lang="th-TH" sz="1800" b="1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อัตรา</a:t>
          </a:r>
          <a:r>
            <a:rPr lang="en-US" sz="1800" b="1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]</a:t>
          </a:r>
        </a:p>
      </dgm:t>
    </dgm:pt>
    <dgm:pt modelId="{EF07A232-1D96-42DB-B99D-0B557B8FE2F3}" type="parTrans" cxnId="{279C71DD-2658-41EB-8CBA-3CF9B8213725}">
      <dgm:prSet/>
      <dgm:spPr/>
      <dgm:t>
        <a:bodyPr/>
        <a:lstStyle/>
        <a:p>
          <a:endParaRPr lang="th-TH"/>
        </a:p>
      </dgm:t>
    </dgm:pt>
    <dgm:pt modelId="{01252CEC-28AD-4C40-96B7-468CB222C5C3}" type="sibTrans" cxnId="{279C71DD-2658-41EB-8CBA-3CF9B8213725}">
      <dgm:prSet/>
      <dgm:spPr/>
      <dgm:t>
        <a:bodyPr/>
        <a:lstStyle/>
        <a:p>
          <a:endParaRPr lang="th-TH"/>
        </a:p>
      </dgm:t>
    </dgm:pt>
    <dgm:pt modelId="{DAB7A12F-B841-4872-845C-87555A83DE69}">
      <dgm:prSet phldrT="[Text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chemeClr val="tx2">
            <a:lumMod val="50000"/>
          </a:schemeClr>
        </a:solidFill>
        <a:ln w="28575"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pPr>
            <a:spcAft>
              <a:spcPts val="600"/>
            </a:spcAft>
          </a:pPr>
          <a:r>
            <a:rPr lang="th-TH" sz="2000" b="1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ส่วนสืบสวนปราบปราม </a:t>
          </a:r>
          <a:r>
            <a:rPr lang="en-US" sz="2000" b="1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3</a:t>
          </a:r>
        </a:p>
        <a:p>
          <a:pPr>
            <a:spcAft>
              <a:spcPts val="600"/>
            </a:spcAft>
          </a:pPr>
          <a:r>
            <a:rPr lang="en-US" sz="1800" b="1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[48 </a:t>
          </a:r>
          <a:r>
            <a:rPr lang="th-TH" sz="1800" b="1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อัตรา</a:t>
          </a:r>
          <a:r>
            <a:rPr lang="en-US" sz="1600" b="1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]</a:t>
          </a:r>
          <a:endParaRPr lang="th-TH" sz="1600" b="0" dirty="0">
            <a:solidFill>
              <a:schemeClr val="bg1"/>
            </a:solidFill>
            <a:latin typeface="+mn-lt"/>
            <a:cs typeface="TH SarabunPSK" pitchFamily="34" charset="-34"/>
          </a:endParaRPr>
        </a:p>
      </dgm:t>
    </dgm:pt>
    <dgm:pt modelId="{1964DB6B-A687-4370-9991-4C59874056BF}" type="parTrans" cxnId="{D7505A50-A045-45F8-AFC1-6EF267BF7075}">
      <dgm:prSet/>
      <dgm:spPr/>
      <dgm:t>
        <a:bodyPr/>
        <a:lstStyle/>
        <a:p>
          <a:endParaRPr lang="th-TH"/>
        </a:p>
      </dgm:t>
    </dgm:pt>
    <dgm:pt modelId="{08F5AD51-E1FE-4B77-9FD0-7F708EB685A9}" type="sibTrans" cxnId="{D7505A50-A045-45F8-AFC1-6EF267BF7075}">
      <dgm:prSet/>
      <dgm:spPr/>
      <dgm:t>
        <a:bodyPr/>
        <a:lstStyle/>
        <a:p>
          <a:endParaRPr lang="th-TH"/>
        </a:p>
      </dgm:t>
    </dgm:pt>
    <dgm:pt modelId="{A6B24352-BED4-472B-8401-9EDF54CDED47}" type="asst">
      <dgm:prSet phldrT="[Text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chemeClr val="bg1"/>
        </a:solidFill>
        <a:ln w="28575"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th-TH" sz="2000" b="1" dirty="0" smtClean="0">
              <a:solidFill>
                <a:schemeClr val="tx1"/>
              </a:solidFill>
              <a:latin typeface="+mn-lt"/>
              <a:cs typeface="TH SarabunPSK" pitchFamily="34" charset="-34"/>
            </a:rPr>
            <a:t>ผู้เชี่ยวชาญด้านการสืบสวนและปราบปราม</a:t>
          </a:r>
        </a:p>
        <a:p>
          <a:pPr>
            <a:spcAft>
              <a:spcPts val="0"/>
            </a:spcAft>
          </a:pPr>
          <a:r>
            <a:rPr lang="th-TH" sz="1600" b="1" dirty="0" smtClean="0">
              <a:solidFill>
                <a:schemeClr val="tx1"/>
              </a:solidFill>
              <a:latin typeface="+mn-lt"/>
              <a:cs typeface="TH SarabunPSK" pitchFamily="34" charset="-34"/>
            </a:rPr>
            <a:t>(นักวิชาการศุลกากรเชี่ยวชาญ)</a:t>
          </a:r>
          <a:endParaRPr lang="th-TH" sz="1600" b="1" dirty="0">
            <a:solidFill>
              <a:schemeClr val="tx1"/>
            </a:solidFill>
            <a:latin typeface="+mn-lt"/>
            <a:cs typeface="TH SarabunPSK" pitchFamily="34" charset="-34"/>
          </a:endParaRPr>
        </a:p>
      </dgm:t>
    </dgm:pt>
    <dgm:pt modelId="{B421F216-B2DA-4858-953E-F6A3E6A7E2E9}" type="parTrans" cxnId="{9969B99C-6647-462B-9FFA-4F71DD2BE9A9}">
      <dgm:prSet/>
      <dgm:spPr/>
      <dgm:t>
        <a:bodyPr/>
        <a:lstStyle/>
        <a:p>
          <a:endParaRPr lang="th-TH"/>
        </a:p>
      </dgm:t>
    </dgm:pt>
    <dgm:pt modelId="{64D5A0F6-393D-415B-8CF6-8DD3B9706B7A}" type="sibTrans" cxnId="{9969B99C-6647-462B-9FFA-4F71DD2BE9A9}">
      <dgm:prSet/>
      <dgm:spPr/>
      <dgm:t>
        <a:bodyPr/>
        <a:lstStyle/>
        <a:p>
          <a:endParaRPr lang="th-TH"/>
        </a:p>
      </dgm:t>
    </dgm:pt>
    <dgm:pt modelId="{280788DE-A934-48A0-ACF5-ED2ECCE1FA6F}">
      <dgm:prSet phldrT="[Text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chemeClr val="tx2">
            <a:lumMod val="50000"/>
          </a:schemeClr>
        </a:solidFill>
        <a:ln w="28575"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pPr>
            <a:spcAft>
              <a:spcPts val="600"/>
            </a:spcAft>
          </a:pPr>
          <a:r>
            <a:rPr lang="th-TH" sz="2000" b="1" dirty="0" smtClean="0">
              <a:solidFill>
                <a:schemeClr val="bg1"/>
              </a:solidFill>
              <a:latin typeface="+mn-lt"/>
              <a:cs typeface="TH SarabunPSK" pitchFamily="34" charset="-34"/>
            </a:rPr>
            <a:t>ส่วนของกลาง</a:t>
          </a:r>
        </a:p>
        <a:p>
          <a:pPr>
            <a:spcAft>
              <a:spcPts val="600"/>
            </a:spcAft>
          </a:pPr>
          <a:r>
            <a:rPr lang="en-US" sz="1800" b="1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[22 </a:t>
          </a:r>
          <a:r>
            <a:rPr lang="th-TH" sz="1800" b="1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อัตรา</a:t>
          </a:r>
          <a:r>
            <a:rPr lang="en-US" sz="1800" b="1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]</a:t>
          </a:r>
          <a:endParaRPr lang="th-TH" sz="1800" b="1" dirty="0">
            <a:solidFill>
              <a:schemeClr val="bg1"/>
            </a:solidFill>
            <a:latin typeface="+mn-lt"/>
            <a:cs typeface="TH SarabunPSK" pitchFamily="34" charset="-34"/>
          </a:endParaRPr>
        </a:p>
      </dgm:t>
    </dgm:pt>
    <dgm:pt modelId="{E3F83BA5-CE91-499A-82B7-2D6350682134}" type="parTrans" cxnId="{73DA8551-7086-4846-87F6-A22FDB6F09EF}">
      <dgm:prSet/>
      <dgm:spPr/>
      <dgm:t>
        <a:bodyPr/>
        <a:lstStyle/>
        <a:p>
          <a:endParaRPr lang="th-TH"/>
        </a:p>
      </dgm:t>
    </dgm:pt>
    <dgm:pt modelId="{E5E470C0-722E-4F27-85DA-6DC79403D23C}" type="sibTrans" cxnId="{73DA8551-7086-4846-87F6-A22FDB6F09EF}">
      <dgm:prSet/>
      <dgm:spPr/>
      <dgm:t>
        <a:bodyPr/>
        <a:lstStyle/>
        <a:p>
          <a:endParaRPr lang="th-TH"/>
        </a:p>
      </dgm:t>
    </dgm:pt>
    <dgm:pt modelId="{8B085683-9D8F-4DDD-A119-9D721E3B8D23}" type="pres">
      <dgm:prSet presAssocID="{2542461A-475A-4690-961D-1E03F42709A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h-TH"/>
        </a:p>
      </dgm:t>
    </dgm:pt>
    <dgm:pt modelId="{38453E22-BBF0-4E07-9CF8-4705CEA481F4}" type="pres">
      <dgm:prSet presAssocID="{37811133-77E5-493C-81C6-A750C3090287}" presName="hierRoot1" presStyleCnt="0">
        <dgm:presLayoutVars>
          <dgm:hierBranch val="init"/>
        </dgm:presLayoutVars>
      </dgm:prSet>
      <dgm:spPr/>
    </dgm:pt>
    <dgm:pt modelId="{E47C7065-5CB0-4E96-8A27-7719591BCB1C}" type="pres">
      <dgm:prSet presAssocID="{37811133-77E5-493C-81C6-A750C3090287}" presName="rootComposite1" presStyleCnt="0"/>
      <dgm:spPr/>
    </dgm:pt>
    <dgm:pt modelId="{DB7DB12C-97FC-47EF-9318-44C9E0976145}" type="pres">
      <dgm:prSet presAssocID="{37811133-77E5-493C-81C6-A750C3090287}" presName="rootText1" presStyleLbl="node0" presStyleIdx="0" presStyleCnt="1" custScaleX="149685" custScaleY="125326" custLinFactNeighborX="0" custLinFactNeighborY="-16667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C133556A-2450-4505-8A00-859EF3DB760B}" type="pres">
      <dgm:prSet presAssocID="{37811133-77E5-493C-81C6-A750C3090287}" presName="rootConnector1" presStyleLbl="node1" presStyleIdx="0" presStyleCnt="0"/>
      <dgm:spPr/>
      <dgm:t>
        <a:bodyPr/>
        <a:lstStyle/>
        <a:p>
          <a:endParaRPr lang="th-TH"/>
        </a:p>
      </dgm:t>
    </dgm:pt>
    <dgm:pt modelId="{F472FC16-3585-4C06-9B78-23115AE090A7}" type="pres">
      <dgm:prSet presAssocID="{37811133-77E5-493C-81C6-A750C3090287}" presName="hierChild2" presStyleCnt="0"/>
      <dgm:spPr/>
    </dgm:pt>
    <dgm:pt modelId="{C1256A8A-73F2-40F9-AB7C-B32CF9682D4E}" type="pres">
      <dgm:prSet presAssocID="{AF70AFA3-4E54-4207-947F-39A13B0DA399}" presName="Name37" presStyleLbl="parChTrans1D2" presStyleIdx="0" presStyleCnt="6"/>
      <dgm:spPr/>
      <dgm:t>
        <a:bodyPr/>
        <a:lstStyle/>
        <a:p>
          <a:endParaRPr lang="th-TH"/>
        </a:p>
      </dgm:t>
    </dgm:pt>
    <dgm:pt modelId="{2E1EA405-9467-480B-8F8F-14060F3D91FF}" type="pres">
      <dgm:prSet presAssocID="{C912B86D-6F05-4F2E-82BE-740A8791AA23}" presName="hierRoot2" presStyleCnt="0">
        <dgm:presLayoutVars>
          <dgm:hierBranch val="init"/>
        </dgm:presLayoutVars>
      </dgm:prSet>
      <dgm:spPr/>
    </dgm:pt>
    <dgm:pt modelId="{5A8C5B0D-0663-4C6C-AA9B-9B8EF5300D96}" type="pres">
      <dgm:prSet presAssocID="{C912B86D-6F05-4F2E-82BE-740A8791AA23}" presName="rootComposite" presStyleCnt="0"/>
      <dgm:spPr/>
    </dgm:pt>
    <dgm:pt modelId="{380011C1-E5E8-44DB-BD25-67589047B4CB}" type="pres">
      <dgm:prSet presAssocID="{C912B86D-6F05-4F2E-82BE-740A8791AA23}" presName="rootText" presStyleLbl="node2" presStyleIdx="0" presStyleCnt="4" custScaleX="116444" custScaleY="92016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259E032F-2143-4AFB-A4B6-165305CECF76}" type="pres">
      <dgm:prSet presAssocID="{C912B86D-6F05-4F2E-82BE-740A8791AA23}" presName="rootConnector" presStyleLbl="node2" presStyleIdx="0" presStyleCnt="4"/>
      <dgm:spPr/>
      <dgm:t>
        <a:bodyPr/>
        <a:lstStyle/>
        <a:p>
          <a:endParaRPr lang="th-TH"/>
        </a:p>
      </dgm:t>
    </dgm:pt>
    <dgm:pt modelId="{8F62C587-70E2-47DA-A98F-21712BBFE26D}" type="pres">
      <dgm:prSet presAssocID="{C912B86D-6F05-4F2E-82BE-740A8791AA23}" presName="hierChild4" presStyleCnt="0"/>
      <dgm:spPr/>
    </dgm:pt>
    <dgm:pt modelId="{E4F25D38-EE64-4EAC-BC3E-138107855F07}" type="pres">
      <dgm:prSet presAssocID="{C912B86D-6F05-4F2E-82BE-740A8791AA23}" presName="hierChild5" presStyleCnt="0"/>
      <dgm:spPr/>
    </dgm:pt>
    <dgm:pt modelId="{8B69A9EF-8835-4D08-8943-31B26AFBDE17}" type="pres">
      <dgm:prSet presAssocID="{EF07A232-1D96-42DB-B99D-0B557B8FE2F3}" presName="Name37" presStyleLbl="parChTrans1D2" presStyleIdx="1" presStyleCnt="6"/>
      <dgm:spPr/>
      <dgm:t>
        <a:bodyPr/>
        <a:lstStyle/>
        <a:p>
          <a:endParaRPr lang="th-TH"/>
        </a:p>
      </dgm:t>
    </dgm:pt>
    <dgm:pt modelId="{08EED6B2-D1EA-4B2F-95C8-F0DF57683951}" type="pres">
      <dgm:prSet presAssocID="{2DA81B92-2F71-43D5-BFD0-F6687FB91560}" presName="hierRoot2" presStyleCnt="0">
        <dgm:presLayoutVars>
          <dgm:hierBranch val="init"/>
        </dgm:presLayoutVars>
      </dgm:prSet>
      <dgm:spPr/>
    </dgm:pt>
    <dgm:pt modelId="{0AF2A07C-4D8B-46E2-8C4A-E7C9B2672F5E}" type="pres">
      <dgm:prSet presAssocID="{2DA81B92-2F71-43D5-BFD0-F6687FB91560}" presName="rootComposite" presStyleCnt="0"/>
      <dgm:spPr/>
    </dgm:pt>
    <dgm:pt modelId="{86ED6F1D-E91C-4E33-8B6C-7176069F7C58}" type="pres">
      <dgm:prSet presAssocID="{2DA81B92-2F71-43D5-BFD0-F6687FB91560}" presName="rootText" presStyleLbl="node2" presStyleIdx="1" presStyleCnt="4" custScaleX="116182" custScaleY="92518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87DA70C8-5833-4C13-8A85-4C8B47AA88D8}" type="pres">
      <dgm:prSet presAssocID="{2DA81B92-2F71-43D5-BFD0-F6687FB91560}" presName="rootConnector" presStyleLbl="node2" presStyleIdx="1" presStyleCnt="4"/>
      <dgm:spPr/>
      <dgm:t>
        <a:bodyPr/>
        <a:lstStyle/>
        <a:p>
          <a:endParaRPr lang="th-TH"/>
        </a:p>
      </dgm:t>
    </dgm:pt>
    <dgm:pt modelId="{227328ED-E63C-4247-9A4F-9C1B2DEFE064}" type="pres">
      <dgm:prSet presAssocID="{2DA81B92-2F71-43D5-BFD0-F6687FB91560}" presName="hierChild4" presStyleCnt="0"/>
      <dgm:spPr/>
    </dgm:pt>
    <dgm:pt modelId="{7CE6A570-9EA5-49A3-BCC3-6C8B7B907097}" type="pres">
      <dgm:prSet presAssocID="{2DA81B92-2F71-43D5-BFD0-F6687FB91560}" presName="hierChild5" presStyleCnt="0"/>
      <dgm:spPr/>
    </dgm:pt>
    <dgm:pt modelId="{926AEBDF-8ABA-4959-A270-66A7B305F879}" type="pres">
      <dgm:prSet presAssocID="{1964DB6B-A687-4370-9991-4C59874056BF}" presName="Name37" presStyleLbl="parChTrans1D2" presStyleIdx="2" presStyleCnt="6"/>
      <dgm:spPr/>
      <dgm:t>
        <a:bodyPr/>
        <a:lstStyle/>
        <a:p>
          <a:endParaRPr lang="th-TH"/>
        </a:p>
      </dgm:t>
    </dgm:pt>
    <dgm:pt modelId="{90E9A648-F5F7-4F30-A2C1-DC5F00254966}" type="pres">
      <dgm:prSet presAssocID="{DAB7A12F-B841-4872-845C-87555A83DE69}" presName="hierRoot2" presStyleCnt="0">
        <dgm:presLayoutVars>
          <dgm:hierBranch val="init"/>
        </dgm:presLayoutVars>
      </dgm:prSet>
      <dgm:spPr/>
    </dgm:pt>
    <dgm:pt modelId="{B869D4C3-0CEF-45F2-8160-3341557B16AA}" type="pres">
      <dgm:prSet presAssocID="{DAB7A12F-B841-4872-845C-87555A83DE69}" presName="rootComposite" presStyleCnt="0"/>
      <dgm:spPr/>
    </dgm:pt>
    <dgm:pt modelId="{0AC31B08-F458-41FC-BC03-F24EE9CEA618}" type="pres">
      <dgm:prSet presAssocID="{DAB7A12F-B841-4872-845C-87555A83DE69}" presName="rootText" presStyleLbl="node2" presStyleIdx="2" presStyleCnt="4" custScaleX="111809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C804F571-B55B-426D-93A7-ABEEF3450D74}" type="pres">
      <dgm:prSet presAssocID="{DAB7A12F-B841-4872-845C-87555A83DE69}" presName="rootConnector" presStyleLbl="node2" presStyleIdx="2" presStyleCnt="4"/>
      <dgm:spPr/>
      <dgm:t>
        <a:bodyPr/>
        <a:lstStyle/>
        <a:p>
          <a:endParaRPr lang="th-TH"/>
        </a:p>
      </dgm:t>
    </dgm:pt>
    <dgm:pt modelId="{7EB757C5-51D0-49A4-9BDC-11226BA53318}" type="pres">
      <dgm:prSet presAssocID="{DAB7A12F-B841-4872-845C-87555A83DE69}" presName="hierChild4" presStyleCnt="0"/>
      <dgm:spPr/>
    </dgm:pt>
    <dgm:pt modelId="{7AFB8162-8179-4608-B1C4-F16E7607278E}" type="pres">
      <dgm:prSet presAssocID="{DAB7A12F-B841-4872-845C-87555A83DE69}" presName="hierChild5" presStyleCnt="0"/>
      <dgm:spPr/>
    </dgm:pt>
    <dgm:pt modelId="{FB7D3DA4-3DD7-4133-95B3-A3A9AA416C61}" type="pres">
      <dgm:prSet presAssocID="{E3F83BA5-CE91-499A-82B7-2D6350682134}" presName="Name37" presStyleLbl="parChTrans1D2" presStyleIdx="3" presStyleCnt="6"/>
      <dgm:spPr/>
      <dgm:t>
        <a:bodyPr/>
        <a:lstStyle/>
        <a:p>
          <a:endParaRPr lang="th-TH"/>
        </a:p>
      </dgm:t>
    </dgm:pt>
    <dgm:pt modelId="{0B7A85AD-167B-4C06-86D2-360A6159246D}" type="pres">
      <dgm:prSet presAssocID="{280788DE-A934-48A0-ACF5-ED2ECCE1FA6F}" presName="hierRoot2" presStyleCnt="0">
        <dgm:presLayoutVars>
          <dgm:hierBranch val="init"/>
        </dgm:presLayoutVars>
      </dgm:prSet>
      <dgm:spPr/>
    </dgm:pt>
    <dgm:pt modelId="{E2963F34-6795-41C1-BCB3-D75B0EFEEC65}" type="pres">
      <dgm:prSet presAssocID="{280788DE-A934-48A0-ACF5-ED2ECCE1FA6F}" presName="rootComposite" presStyleCnt="0"/>
      <dgm:spPr/>
    </dgm:pt>
    <dgm:pt modelId="{53327CCA-087E-4BCF-84D7-4B0A1D9FFA81}" type="pres">
      <dgm:prSet presAssocID="{280788DE-A934-48A0-ACF5-ED2ECCE1FA6F}" presName="rootText" presStyleLbl="node2" presStyleIdx="3" presStyleCnt="4" custScaleX="104599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7C066D98-8B9A-43E4-81F7-8D2A4707E10A}" type="pres">
      <dgm:prSet presAssocID="{280788DE-A934-48A0-ACF5-ED2ECCE1FA6F}" presName="rootConnector" presStyleLbl="node2" presStyleIdx="3" presStyleCnt="4"/>
      <dgm:spPr/>
      <dgm:t>
        <a:bodyPr/>
        <a:lstStyle/>
        <a:p>
          <a:endParaRPr lang="th-TH"/>
        </a:p>
      </dgm:t>
    </dgm:pt>
    <dgm:pt modelId="{6E1FCEE3-6593-4693-AB88-1BC0F4E10882}" type="pres">
      <dgm:prSet presAssocID="{280788DE-A934-48A0-ACF5-ED2ECCE1FA6F}" presName="hierChild4" presStyleCnt="0"/>
      <dgm:spPr/>
    </dgm:pt>
    <dgm:pt modelId="{9CD0E350-9164-427A-B3C8-6F227EC1B1F7}" type="pres">
      <dgm:prSet presAssocID="{280788DE-A934-48A0-ACF5-ED2ECCE1FA6F}" presName="hierChild5" presStyleCnt="0"/>
      <dgm:spPr/>
    </dgm:pt>
    <dgm:pt modelId="{88962A52-5B24-4444-967D-EE82B37412C9}" type="pres">
      <dgm:prSet presAssocID="{37811133-77E5-493C-81C6-A750C3090287}" presName="hierChild3" presStyleCnt="0"/>
      <dgm:spPr/>
    </dgm:pt>
    <dgm:pt modelId="{1183EDA8-69B8-4B64-989A-4385D7DADF0D}" type="pres">
      <dgm:prSet presAssocID="{D590082C-9B80-4FED-8547-B5AD7F5236B2}" presName="Name111" presStyleLbl="parChTrans1D2" presStyleIdx="4" presStyleCnt="6"/>
      <dgm:spPr/>
      <dgm:t>
        <a:bodyPr/>
        <a:lstStyle/>
        <a:p>
          <a:endParaRPr lang="th-TH"/>
        </a:p>
      </dgm:t>
    </dgm:pt>
    <dgm:pt modelId="{A88E91C5-9EB2-4A22-A9ED-53C974ECC13C}" type="pres">
      <dgm:prSet presAssocID="{7A4D20CE-31E8-4DEE-83B5-44FEB61EA8F2}" presName="hierRoot3" presStyleCnt="0">
        <dgm:presLayoutVars>
          <dgm:hierBranch val="init"/>
        </dgm:presLayoutVars>
      </dgm:prSet>
      <dgm:spPr/>
    </dgm:pt>
    <dgm:pt modelId="{FCE9512F-DBA7-4CE3-96DF-5E576D763153}" type="pres">
      <dgm:prSet presAssocID="{7A4D20CE-31E8-4DEE-83B5-44FEB61EA8F2}" presName="rootComposite3" presStyleCnt="0"/>
      <dgm:spPr/>
    </dgm:pt>
    <dgm:pt modelId="{589E5BBA-5544-46F9-8378-6D24EB674711}" type="pres">
      <dgm:prSet presAssocID="{7A4D20CE-31E8-4DEE-83B5-44FEB61EA8F2}" presName="rootText3" presStyleLbl="asst1" presStyleIdx="0" presStyleCnt="2" custScaleX="122832" custScaleY="68677" custLinFactNeighborX="-8397" custLinFactNeighborY="14230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CEAB769C-EDED-4DBE-8873-A49035FFC9CC}" type="pres">
      <dgm:prSet presAssocID="{7A4D20CE-31E8-4DEE-83B5-44FEB61EA8F2}" presName="rootConnector3" presStyleLbl="asst1" presStyleIdx="0" presStyleCnt="2"/>
      <dgm:spPr/>
      <dgm:t>
        <a:bodyPr/>
        <a:lstStyle/>
        <a:p>
          <a:endParaRPr lang="th-TH"/>
        </a:p>
      </dgm:t>
    </dgm:pt>
    <dgm:pt modelId="{8517910A-250A-4A7A-98F0-7BD8F9993937}" type="pres">
      <dgm:prSet presAssocID="{7A4D20CE-31E8-4DEE-83B5-44FEB61EA8F2}" presName="hierChild6" presStyleCnt="0"/>
      <dgm:spPr/>
    </dgm:pt>
    <dgm:pt modelId="{17E4CA55-38E5-4E9F-AB34-F8B0C06747C5}" type="pres">
      <dgm:prSet presAssocID="{7A4D20CE-31E8-4DEE-83B5-44FEB61EA8F2}" presName="hierChild7" presStyleCnt="0"/>
      <dgm:spPr/>
    </dgm:pt>
    <dgm:pt modelId="{F88C5D8E-FDEA-4357-87A3-4F02E5DC3BEC}" type="pres">
      <dgm:prSet presAssocID="{B421F216-B2DA-4858-953E-F6A3E6A7E2E9}" presName="Name111" presStyleLbl="parChTrans1D2" presStyleIdx="5" presStyleCnt="6"/>
      <dgm:spPr/>
      <dgm:t>
        <a:bodyPr/>
        <a:lstStyle/>
        <a:p>
          <a:endParaRPr lang="th-TH"/>
        </a:p>
      </dgm:t>
    </dgm:pt>
    <dgm:pt modelId="{4C69AC5F-9D74-4928-9726-F82BB1C538A0}" type="pres">
      <dgm:prSet presAssocID="{A6B24352-BED4-472B-8401-9EDF54CDED47}" presName="hierRoot3" presStyleCnt="0">
        <dgm:presLayoutVars>
          <dgm:hierBranch val="init"/>
        </dgm:presLayoutVars>
      </dgm:prSet>
      <dgm:spPr/>
    </dgm:pt>
    <dgm:pt modelId="{1AA5B828-DF3D-4149-9A23-DAFAC69391E4}" type="pres">
      <dgm:prSet presAssocID="{A6B24352-BED4-472B-8401-9EDF54CDED47}" presName="rootComposite3" presStyleCnt="0"/>
      <dgm:spPr/>
    </dgm:pt>
    <dgm:pt modelId="{3D1353A0-B7F8-4710-85BD-6173EF443876}" type="pres">
      <dgm:prSet presAssocID="{A6B24352-BED4-472B-8401-9EDF54CDED47}" presName="rootText3" presStyleLbl="asst1" presStyleIdx="1" presStyleCnt="2" custScaleX="136080" custScaleY="95256" custLinFactNeighborX="4468" custLinFactNeighborY="-26701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A07820C7-396C-4EA0-AA4C-105E5B70E610}" type="pres">
      <dgm:prSet presAssocID="{A6B24352-BED4-472B-8401-9EDF54CDED47}" presName="rootConnector3" presStyleLbl="asst1" presStyleIdx="1" presStyleCnt="2"/>
      <dgm:spPr/>
      <dgm:t>
        <a:bodyPr/>
        <a:lstStyle/>
        <a:p>
          <a:endParaRPr lang="th-TH"/>
        </a:p>
      </dgm:t>
    </dgm:pt>
    <dgm:pt modelId="{1632A689-CA8F-4019-AA9A-2677508D4DFF}" type="pres">
      <dgm:prSet presAssocID="{A6B24352-BED4-472B-8401-9EDF54CDED47}" presName="hierChild6" presStyleCnt="0"/>
      <dgm:spPr/>
    </dgm:pt>
    <dgm:pt modelId="{D82FD278-F912-4A50-BC20-68B6BB37B383}" type="pres">
      <dgm:prSet presAssocID="{A6B24352-BED4-472B-8401-9EDF54CDED47}" presName="hierChild7" presStyleCnt="0"/>
      <dgm:spPr/>
    </dgm:pt>
  </dgm:ptLst>
  <dgm:cxnLst>
    <dgm:cxn modelId="{9969B99C-6647-462B-9FFA-4F71DD2BE9A9}" srcId="{37811133-77E5-493C-81C6-A750C3090287}" destId="{A6B24352-BED4-472B-8401-9EDF54CDED47}" srcOrd="1" destOrd="0" parTransId="{B421F216-B2DA-4858-953E-F6A3E6A7E2E9}" sibTransId="{64D5A0F6-393D-415B-8CF6-8DD3B9706B7A}"/>
    <dgm:cxn modelId="{456D5608-2875-47FD-915E-22D6D98256B0}" type="presOf" srcId="{A6B24352-BED4-472B-8401-9EDF54CDED47}" destId="{A07820C7-396C-4EA0-AA4C-105E5B70E610}" srcOrd="1" destOrd="0" presId="urn:microsoft.com/office/officeart/2005/8/layout/orgChart1"/>
    <dgm:cxn modelId="{4A8DB8D6-FF7A-41F2-905B-0DDA043B1CA1}" srcId="{2542461A-475A-4690-961D-1E03F42709AB}" destId="{37811133-77E5-493C-81C6-A750C3090287}" srcOrd="0" destOrd="0" parTransId="{2072FD44-576C-4CF1-9BA4-30272B85A4C3}" sibTransId="{70C6EF4B-35E7-41CF-BD6A-1AC621B0B8D2}"/>
    <dgm:cxn modelId="{3277ADC9-3ECE-4CD0-9FD8-008886262F08}" type="presOf" srcId="{AF70AFA3-4E54-4207-947F-39A13B0DA399}" destId="{C1256A8A-73F2-40F9-AB7C-B32CF9682D4E}" srcOrd="0" destOrd="0" presId="urn:microsoft.com/office/officeart/2005/8/layout/orgChart1"/>
    <dgm:cxn modelId="{9A6BC38C-BF46-4249-B42A-82E758097541}" type="presOf" srcId="{7A4D20CE-31E8-4DEE-83B5-44FEB61EA8F2}" destId="{CEAB769C-EDED-4DBE-8873-A49035FFC9CC}" srcOrd="1" destOrd="0" presId="urn:microsoft.com/office/officeart/2005/8/layout/orgChart1"/>
    <dgm:cxn modelId="{401DEC7A-E31D-41CA-8508-1C70AEF10EFA}" type="presOf" srcId="{DAB7A12F-B841-4872-845C-87555A83DE69}" destId="{C804F571-B55B-426D-93A7-ABEEF3450D74}" srcOrd="1" destOrd="0" presId="urn:microsoft.com/office/officeart/2005/8/layout/orgChart1"/>
    <dgm:cxn modelId="{ADB3CBFF-1242-482D-8E20-A2028BD67C9E}" srcId="{37811133-77E5-493C-81C6-A750C3090287}" destId="{C912B86D-6F05-4F2E-82BE-740A8791AA23}" srcOrd="2" destOrd="0" parTransId="{AF70AFA3-4E54-4207-947F-39A13B0DA399}" sibTransId="{AA885EDE-C184-43B6-B41D-8B1DB73134A4}"/>
    <dgm:cxn modelId="{73DA8551-7086-4846-87F6-A22FDB6F09EF}" srcId="{37811133-77E5-493C-81C6-A750C3090287}" destId="{280788DE-A934-48A0-ACF5-ED2ECCE1FA6F}" srcOrd="5" destOrd="0" parTransId="{E3F83BA5-CE91-499A-82B7-2D6350682134}" sibTransId="{E5E470C0-722E-4F27-85DA-6DC79403D23C}"/>
    <dgm:cxn modelId="{279C71DD-2658-41EB-8CBA-3CF9B8213725}" srcId="{37811133-77E5-493C-81C6-A750C3090287}" destId="{2DA81B92-2F71-43D5-BFD0-F6687FB91560}" srcOrd="3" destOrd="0" parTransId="{EF07A232-1D96-42DB-B99D-0B557B8FE2F3}" sibTransId="{01252CEC-28AD-4C40-96B7-468CB222C5C3}"/>
    <dgm:cxn modelId="{42DCD541-1722-402B-922F-E704694C4B2C}" type="presOf" srcId="{280788DE-A934-48A0-ACF5-ED2ECCE1FA6F}" destId="{7C066D98-8B9A-43E4-81F7-8D2A4707E10A}" srcOrd="1" destOrd="0" presId="urn:microsoft.com/office/officeart/2005/8/layout/orgChart1"/>
    <dgm:cxn modelId="{DEB5623C-D614-498C-8100-37B101BD3F62}" type="presOf" srcId="{B421F216-B2DA-4858-953E-F6A3E6A7E2E9}" destId="{F88C5D8E-FDEA-4357-87A3-4F02E5DC3BEC}" srcOrd="0" destOrd="0" presId="urn:microsoft.com/office/officeart/2005/8/layout/orgChart1"/>
    <dgm:cxn modelId="{049AEE96-1D7F-4E68-9647-83611BB6FF72}" type="presOf" srcId="{D590082C-9B80-4FED-8547-B5AD7F5236B2}" destId="{1183EDA8-69B8-4B64-989A-4385D7DADF0D}" srcOrd="0" destOrd="0" presId="urn:microsoft.com/office/officeart/2005/8/layout/orgChart1"/>
    <dgm:cxn modelId="{D70DFC49-B6AC-49AB-BB3B-34CB6B441CE5}" type="presOf" srcId="{2DA81B92-2F71-43D5-BFD0-F6687FB91560}" destId="{86ED6F1D-E91C-4E33-8B6C-7176069F7C58}" srcOrd="0" destOrd="0" presId="urn:microsoft.com/office/officeart/2005/8/layout/orgChart1"/>
    <dgm:cxn modelId="{82DBFAF9-E431-4992-BC5A-D8D59EDC25FA}" type="presOf" srcId="{C912B86D-6F05-4F2E-82BE-740A8791AA23}" destId="{380011C1-E5E8-44DB-BD25-67589047B4CB}" srcOrd="0" destOrd="0" presId="urn:microsoft.com/office/officeart/2005/8/layout/orgChart1"/>
    <dgm:cxn modelId="{D7505A50-A045-45F8-AFC1-6EF267BF7075}" srcId="{37811133-77E5-493C-81C6-A750C3090287}" destId="{DAB7A12F-B841-4872-845C-87555A83DE69}" srcOrd="4" destOrd="0" parTransId="{1964DB6B-A687-4370-9991-4C59874056BF}" sibTransId="{08F5AD51-E1FE-4B77-9FD0-7F708EB685A9}"/>
    <dgm:cxn modelId="{07B5C1BF-F827-47E5-B4B5-0B00C45287E8}" type="presOf" srcId="{280788DE-A934-48A0-ACF5-ED2ECCE1FA6F}" destId="{53327CCA-087E-4BCF-84D7-4B0A1D9FFA81}" srcOrd="0" destOrd="0" presId="urn:microsoft.com/office/officeart/2005/8/layout/orgChart1"/>
    <dgm:cxn modelId="{EE095B9E-DC26-47BA-9202-6062DB7A319D}" type="presOf" srcId="{2542461A-475A-4690-961D-1E03F42709AB}" destId="{8B085683-9D8F-4DDD-A119-9D721E3B8D23}" srcOrd="0" destOrd="0" presId="urn:microsoft.com/office/officeart/2005/8/layout/orgChart1"/>
    <dgm:cxn modelId="{A6FEB551-2036-4588-A894-DCEE0935C141}" type="presOf" srcId="{C912B86D-6F05-4F2E-82BE-740A8791AA23}" destId="{259E032F-2143-4AFB-A4B6-165305CECF76}" srcOrd="1" destOrd="0" presId="urn:microsoft.com/office/officeart/2005/8/layout/orgChart1"/>
    <dgm:cxn modelId="{75B6104F-9D44-4459-A4AD-BDC863CA0212}" type="presOf" srcId="{EF07A232-1D96-42DB-B99D-0B557B8FE2F3}" destId="{8B69A9EF-8835-4D08-8943-31B26AFBDE17}" srcOrd="0" destOrd="0" presId="urn:microsoft.com/office/officeart/2005/8/layout/orgChart1"/>
    <dgm:cxn modelId="{84683C87-AF95-4D3F-A1EE-1AD0B4A61727}" type="presOf" srcId="{DAB7A12F-B841-4872-845C-87555A83DE69}" destId="{0AC31B08-F458-41FC-BC03-F24EE9CEA618}" srcOrd="0" destOrd="0" presId="urn:microsoft.com/office/officeart/2005/8/layout/orgChart1"/>
    <dgm:cxn modelId="{B97C0A2B-743D-44E9-8A60-66D76708D3FA}" type="presOf" srcId="{37811133-77E5-493C-81C6-A750C3090287}" destId="{C133556A-2450-4505-8A00-859EF3DB760B}" srcOrd="1" destOrd="0" presId="urn:microsoft.com/office/officeart/2005/8/layout/orgChart1"/>
    <dgm:cxn modelId="{478569B1-E871-4D1D-8BFB-F48B317F2C9F}" srcId="{37811133-77E5-493C-81C6-A750C3090287}" destId="{7A4D20CE-31E8-4DEE-83B5-44FEB61EA8F2}" srcOrd="0" destOrd="0" parTransId="{D590082C-9B80-4FED-8547-B5AD7F5236B2}" sibTransId="{43D60CBB-0F40-4E82-B75D-F5300CF07B26}"/>
    <dgm:cxn modelId="{D40FAB78-D8C7-4758-B688-A61C87F04A90}" type="presOf" srcId="{1964DB6B-A687-4370-9991-4C59874056BF}" destId="{926AEBDF-8ABA-4959-A270-66A7B305F879}" srcOrd="0" destOrd="0" presId="urn:microsoft.com/office/officeart/2005/8/layout/orgChart1"/>
    <dgm:cxn modelId="{4429385F-7B36-454B-8990-1B6F536733D9}" type="presOf" srcId="{37811133-77E5-493C-81C6-A750C3090287}" destId="{DB7DB12C-97FC-47EF-9318-44C9E0976145}" srcOrd="0" destOrd="0" presId="urn:microsoft.com/office/officeart/2005/8/layout/orgChart1"/>
    <dgm:cxn modelId="{2B299AC3-764B-4C01-BDE2-2B3CAC849FEA}" type="presOf" srcId="{E3F83BA5-CE91-499A-82B7-2D6350682134}" destId="{FB7D3DA4-3DD7-4133-95B3-A3A9AA416C61}" srcOrd="0" destOrd="0" presId="urn:microsoft.com/office/officeart/2005/8/layout/orgChart1"/>
    <dgm:cxn modelId="{F7A15262-A06F-4A7E-B674-DE4C534E02E2}" type="presOf" srcId="{2DA81B92-2F71-43D5-BFD0-F6687FB91560}" destId="{87DA70C8-5833-4C13-8A85-4C8B47AA88D8}" srcOrd="1" destOrd="0" presId="urn:microsoft.com/office/officeart/2005/8/layout/orgChart1"/>
    <dgm:cxn modelId="{65FD4D83-9135-479E-AE0E-173368016B0E}" type="presOf" srcId="{7A4D20CE-31E8-4DEE-83B5-44FEB61EA8F2}" destId="{589E5BBA-5544-46F9-8378-6D24EB674711}" srcOrd="0" destOrd="0" presId="urn:microsoft.com/office/officeart/2005/8/layout/orgChart1"/>
    <dgm:cxn modelId="{B8E34F65-7C46-4185-9D98-6F872A4E69EC}" type="presOf" srcId="{A6B24352-BED4-472B-8401-9EDF54CDED47}" destId="{3D1353A0-B7F8-4710-85BD-6173EF443876}" srcOrd="0" destOrd="0" presId="urn:microsoft.com/office/officeart/2005/8/layout/orgChart1"/>
    <dgm:cxn modelId="{85AF33BC-13B2-473C-BC0A-E7E8E9B6A9EF}" type="presParOf" srcId="{8B085683-9D8F-4DDD-A119-9D721E3B8D23}" destId="{38453E22-BBF0-4E07-9CF8-4705CEA481F4}" srcOrd="0" destOrd="0" presId="urn:microsoft.com/office/officeart/2005/8/layout/orgChart1"/>
    <dgm:cxn modelId="{4EB1F704-6B3F-4A4A-BCA8-F791142F26C9}" type="presParOf" srcId="{38453E22-BBF0-4E07-9CF8-4705CEA481F4}" destId="{E47C7065-5CB0-4E96-8A27-7719591BCB1C}" srcOrd="0" destOrd="0" presId="urn:microsoft.com/office/officeart/2005/8/layout/orgChart1"/>
    <dgm:cxn modelId="{51A64042-5BC1-45F1-853B-D3AD4CFB2E01}" type="presParOf" srcId="{E47C7065-5CB0-4E96-8A27-7719591BCB1C}" destId="{DB7DB12C-97FC-47EF-9318-44C9E0976145}" srcOrd="0" destOrd="0" presId="urn:microsoft.com/office/officeart/2005/8/layout/orgChart1"/>
    <dgm:cxn modelId="{558F8A8D-CD2B-4B2F-85E2-C0B50B5AEA04}" type="presParOf" srcId="{E47C7065-5CB0-4E96-8A27-7719591BCB1C}" destId="{C133556A-2450-4505-8A00-859EF3DB760B}" srcOrd="1" destOrd="0" presId="urn:microsoft.com/office/officeart/2005/8/layout/orgChart1"/>
    <dgm:cxn modelId="{12C60454-0F81-46C3-848C-9BF8E46F9C49}" type="presParOf" srcId="{38453E22-BBF0-4E07-9CF8-4705CEA481F4}" destId="{F472FC16-3585-4C06-9B78-23115AE090A7}" srcOrd="1" destOrd="0" presId="urn:microsoft.com/office/officeart/2005/8/layout/orgChart1"/>
    <dgm:cxn modelId="{79F1B600-1447-43B5-B51A-F3C79003F597}" type="presParOf" srcId="{F472FC16-3585-4C06-9B78-23115AE090A7}" destId="{C1256A8A-73F2-40F9-AB7C-B32CF9682D4E}" srcOrd="0" destOrd="0" presId="urn:microsoft.com/office/officeart/2005/8/layout/orgChart1"/>
    <dgm:cxn modelId="{FEC63C0C-63E9-4BE0-8482-6F9DA4279784}" type="presParOf" srcId="{F472FC16-3585-4C06-9B78-23115AE090A7}" destId="{2E1EA405-9467-480B-8F8F-14060F3D91FF}" srcOrd="1" destOrd="0" presId="urn:microsoft.com/office/officeart/2005/8/layout/orgChart1"/>
    <dgm:cxn modelId="{09253E5D-7EEA-44B4-9E27-44E3CAEB110F}" type="presParOf" srcId="{2E1EA405-9467-480B-8F8F-14060F3D91FF}" destId="{5A8C5B0D-0663-4C6C-AA9B-9B8EF5300D96}" srcOrd="0" destOrd="0" presId="urn:microsoft.com/office/officeart/2005/8/layout/orgChart1"/>
    <dgm:cxn modelId="{290D9C2D-ABB9-499D-A58C-29F575CC72BB}" type="presParOf" srcId="{5A8C5B0D-0663-4C6C-AA9B-9B8EF5300D96}" destId="{380011C1-E5E8-44DB-BD25-67589047B4CB}" srcOrd="0" destOrd="0" presId="urn:microsoft.com/office/officeart/2005/8/layout/orgChart1"/>
    <dgm:cxn modelId="{75A73695-4C26-42ED-B3E2-3C2FDCDA00FF}" type="presParOf" srcId="{5A8C5B0D-0663-4C6C-AA9B-9B8EF5300D96}" destId="{259E032F-2143-4AFB-A4B6-165305CECF76}" srcOrd="1" destOrd="0" presId="urn:microsoft.com/office/officeart/2005/8/layout/orgChart1"/>
    <dgm:cxn modelId="{E0BDD686-0529-4D93-AAF9-896E06138BD2}" type="presParOf" srcId="{2E1EA405-9467-480B-8F8F-14060F3D91FF}" destId="{8F62C587-70E2-47DA-A98F-21712BBFE26D}" srcOrd="1" destOrd="0" presId="urn:microsoft.com/office/officeart/2005/8/layout/orgChart1"/>
    <dgm:cxn modelId="{43E0E824-956B-442E-B04A-70DF33B82DB6}" type="presParOf" srcId="{2E1EA405-9467-480B-8F8F-14060F3D91FF}" destId="{E4F25D38-EE64-4EAC-BC3E-138107855F07}" srcOrd="2" destOrd="0" presId="urn:microsoft.com/office/officeart/2005/8/layout/orgChart1"/>
    <dgm:cxn modelId="{056DD18B-0582-4A6B-8F60-334E4CEA75C9}" type="presParOf" srcId="{F472FC16-3585-4C06-9B78-23115AE090A7}" destId="{8B69A9EF-8835-4D08-8943-31B26AFBDE17}" srcOrd="2" destOrd="0" presId="urn:microsoft.com/office/officeart/2005/8/layout/orgChart1"/>
    <dgm:cxn modelId="{ACA73131-AFB4-4614-AD87-B9B385739382}" type="presParOf" srcId="{F472FC16-3585-4C06-9B78-23115AE090A7}" destId="{08EED6B2-D1EA-4B2F-95C8-F0DF57683951}" srcOrd="3" destOrd="0" presId="urn:microsoft.com/office/officeart/2005/8/layout/orgChart1"/>
    <dgm:cxn modelId="{E7E82E5E-F302-4385-8DBB-F87FF1EB6F41}" type="presParOf" srcId="{08EED6B2-D1EA-4B2F-95C8-F0DF57683951}" destId="{0AF2A07C-4D8B-46E2-8C4A-E7C9B2672F5E}" srcOrd="0" destOrd="0" presId="urn:microsoft.com/office/officeart/2005/8/layout/orgChart1"/>
    <dgm:cxn modelId="{A93F3874-23D2-45CF-858E-C1AD38D63FD5}" type="presParOf" srcId="{0AF2A07C-4D8B-46E2-8C4A-E7C9B2672F5E}" destId="{86ED6F1D-E91C-4E33-8B6C-7176069F7C58}" srcOrd="0" destOrd="0" presId="urn:microsoft.com/office/officeart/2005/8/layout/orgChart1"/>
    <dgm:cxn modelId="{23A74815-BEE0-4C39-B9D6-FB938776197B}" type="presParOf" srcId="{0AF2A07C-4D8B-46E2-8C4A-E7C9B2672F5E}" destId="{87DA70C8-5833-4C13-8A85-4C8B47AA88D8}" srcOrd="1" destOrd="0" presId="urn:microsoft.com/office/officeart/2005/8/layout/orgChart1"/>
    <dgm:cxn modelId="{98CFA1AC-7D20-4A3D-91D5-6FA0572E7C31}" type="presParOf" srcId="{08EED6B2-D1EA-4B2F-95C8-F0DF57683951}" destId="{227328ED-E63C-4247-9A4F-9C1B2DEFE064}" srcOrd="1" destOrd="0" presId="urn:microsoft.com/office/officeart/2005/8/layout/orgChart1"/>
    <dgm:cxn modelId="{05E21830-8BD4-4B7E-A732-0CD2032FDD4E}" type="presParOf" srcId="{08EED6B2-D1EA-4B2F-95C8-F0DF57683951}" destId="{7CE6A570-9EA5-49A3-BCC3-6C8B7B907097}" srcOrd="2" destOrd="0" presId="urn:microsoft.com/office/officeart/2005/8/layout/orgChart1"/>
    <dgm:cxn modelId="{EF5D46A2-B996-4485-8151-2FA2041632DE}" type="presParOf" srcId="{F472FC16-3585-4C06-9B78-23115AE090A7}" destId="{926AEBDF-8ABA-4959-A270-66A7B305F879}" srcOrd="4" destOrd="0" presId="urn:microsoft.com/office/officeart/2005/8/layout/orgChart1"/>
    <dgm:cxn modelId="{3F7B0684-86E1-4110-A8A1-C7C0E16B3990}" type="presParOf" srcId="{F472FC16-3585-4C06-9B78-23115AE090A7}" destId="{90E9A648-F5F7-4F30-A2C1-DC5F00254966}" srcOrd="5" destOrd="0" presId="urn:microsoft.com/office/officeart/2005/8/layout/orgChart1"/>
    <dgm:cxn modelId="{5F1D7202-52FB-4BEC-954E-547D64A9393E}" type="presParOf" srcId="{90E9A648-F5F7-4F30-A2C1-DC5F00254966}" destId="{B869D4C3-0CEF-45F2-8160-3341557B16AA}" srcOrd="0" destOrd="0" presId="urn:microsoft.com/office/officeart/2005/8/layout/orgChart1"/>
    <dgm:cxn modelId="{B60D91DD-CCEC-4012-92AF-F82E2590DEEA}" type="presParOf" srcId="{B869D4C3-0CEF-45F2-8160-3341557B16AA}" destId="{0AC31B08-F458-41FC-BC03-F24EE9CEA618}" srcOrd="0" destOrd="0" presId="urn:microsoft.com/office/officeart/2005/8/layout/orgChart1"/>
    <dgm:cxn modelId="{425150F9-EE4A-4CD9-8EAB-403C9A6405F6}" type="presParOf" srcId="{B869D4C3-0CEF-45F2-8160-3341557B16AA}" destId="{C804F571-B55B-426D-93A7-ABEEF3450D74}" srcOrd="1" destOrd="0" presId="urn:microsoft.com/office/officeart/2005/8/layout/orgChart1"/>
    <dgm:cxn modelId="{895CC830-B969-4018-9D68-17EEE4EECDAC}" type="presParOf" srcId="{90E9A648-F5F7-4F30-A2C1-DC5F00254966}" destId="{7EB757C5-51D0-49A4-9BDC-11226BA53318}" srcOrd="1" destOrd="0" presId="urn:microsoft.com/office/officeart/2005/8/layout/orgChart1"/>
    <dgm:cxn modelId="{B1A227A2-AA18-4488-ADF4-064B1E867018}" type="presParOf" srcId="{90E9A648-F5F7-4F30-A2C1-DC5F00254966}" destId="{7AFB8162-8179-4608-B1C4-F16E7607278E}" srcOrd="2" destOrd="0" presId="urn:microsoft.com/office/officeart/2005/8/layout/orgChart1"/>
    <dgm:cxn modelId="{05222D44-903D-4CD3-B87D-3681EE392B99}" type="presParOf" srcId="{F472FC16-3585-4C06-9B78-23115AE090A7}" destId="{FB7D3DA4-3DD7-4133-95B3-A3A9AA416C61}" srcOrd="6" destOrd="0" presId="urn:microsoft.com/office/officeart/2005/8/layout/orgChart1"/>
    <dgm:cxn modelId="{BF7283BB-739E-46CA-927F-9FB2C2C39791}" type="presParOf" srcId="{F472FC16-3585-4C06-9B78-23115AE090A7}" destId="{0B7A85AD-167B-4C06-86D2-360A6159246D}" srcOrd="7" destOrd="0" presId="urn:microsoft.com/office/officeart/2005/8/layout/orgChart1"/>
    <dgm:cxn modelId="{9C4EE546-79D3-4D65-A74F-BDA5B8E743D7}" type="presParOf" srcId="{0B7A85AD-167B-4C06-86D2-360A6159246D}" destId="{E2963F34-6795-41C1-BCB3-D75B0EFEEC65}" srcOrd="0" destOrd="0" presId="urn:microsoft.com/office/officeart/2005/8/layout/orgChart1"/>
    <dgm:cxn modelId="{51042711-7080-4282-B699-8885D6D5559A}" type="presParOf" srcId="{E2963F34-6795-41C1-BCB3-D75B0EFEEC65}" destId="{53327CCA-087E-4BCF-84D7-4B0A1D9FFA81}" srcOrd="0" destOrd="0" presId="urn:microsoft.com/office/officeart/2005/8/layout/orgChart1"/>
    <dgm:cxn modelId="{FF6EDA10-CAA8-4059-AAD2-582E5EC9CAF0}" type="presParOf" srcId="{E2963F34-6795-41C1-BCB3-D75B0EFEEC65}" destId="{7C066D98-8B9A-43E4-81F7-8D2A4707E10A}" srcOrd="1" destOrd="0" presId="urn:microsoft.com/office/officeart/2005/8/layout/orgChart1"/>
    <dgm:cxn modelId="{09A30662-5AE8-4BF6-ABD5-83E1C43C2B8A}" type="presParOf" srcId="{0B7A85AD-167B-4C06-86D2-360A6159246D}" destId="{6E1FCEE3-6593-4693-AB88-1BC0F4E10882}" srcOrd="1" destOrd="0" presId="urn:microsoft.com/office/officeart/2005/8/layout/orgChart1"/>
    <dgm:cxn modelId="{41A5C5CA-AFB6-4A7C-A6E2-F9B745A46EAC}" type="presParOf" srcId="{0B7A85AD-167B-4C06-86D2-360A6159246D}" destId="{9CD0E350-9164-427A-B3C8-6F227EC1B1F7}" srcOrd="2" destOrd="0" presId="urn:microsoft.com/office/officeart/2005/8/layout/orgChart1"/>
    <dgm:cxn modelId="{C1EB110B-48A8-41BE-B020-B5DF37E1B759}" type="presParOf" srcId="{38453E22-BBF0-4E07-9CF8-4705CEA481F4}" destId="{88962A52-5B24-4444-967D-EE82B37412C9}" srcOrd="2" destOrd="0" presId="urn:microsoft.com/office/officeart/2005/8/layout/orgChart1"/>
    <dgm:cxn modelId="{4DFF806C-A21C-4BBC-969A-5FDC4CBC0EB6}" type="presParOf" srcId="{88962A52-5B24-4444-967D-EE82B37412C9}" destId="{1183EDA8-69B8-4B64-989A-4385D7DADF0D}" srcOrd="0" destOrd="0" presId="urn:microsoft.com/office/officeart/2005/8/layout/orgChart1"/>
    <dgm:cxn modelId="{9DAF641D-3A76-4053-A3B9-56D816F22E32}" type="presParOf" srcId="{88962A52-5B24-4444-967D-EE82B37412C9}" destId="{A88E91C5-9EB2-4A22-A9ED-53C974ECC13C}" srcOrd="1" destOrd="0" presId="urn:microsoft.com/office/officeart/2005/8/layout/orgChart1"/>
    <dgm:cxn modelId="{1295ED35-67A3-4BBE-8012-08C920DB5F75}" type="presParOf" srcId="{A88E91C5-9EB2-4A22-A9ED-53C974ECC13C}" destId="{FCE9512F-DBA7-4CE3-96DF-5E576D763153}" srcOrd="0" destOrd="0" presId="urn:microsoft.com/office/officeart/2005/8/layout/orgChart1"/>
    <dgm:cxn modelId="{25A35D5E-A95A-40EA-8ACC-1FB1F135BFF2}" type="presParOf" srcId="{FCE9512F-DBA7-4CE3-96DF-5E576D763153}" destId="{589E5BBA-5544-46F9-8378-6D24EB674711}" srcOrd="0" destOrd="0" presId="urn:microsoft.com/office/officeart/2005/8/layout/orgChart1"/>
    <dgm:cxn modelId="{2B5779C7-4676-44D8-971C-8EE9A76801AB}" type="presParOf" srcId="{FCE9512F-DBA7-4CE3-96DF-5E576D763153}" destId="{CEAB769C-EDED-4DBE-8873-A49035FFC9CC}" srcOrd="1" destOrd="0" presId="urn:microsoft.com/office/officeart/2005/8/layout/orgChart1"/>
    <dgm:cxn modelId="{B3E0BB34-9525-461A-8982-2835497663BB}" type="presParOf" srcId="{A88E91C5-9EB2-4A22-A9ED-53C974ECC13C}" destId="{8517910A-250A-4A7A-98F0-7BD8F9993937}" srcOrd="1" destOrd="0" presId="urn:microsoft.com/office/officeart/2005/8/layout/orgChart1"/>
    <dgm:cxn modelId="{37093308-CAB8-440E-B002-74340700A483}" type="presParOf" srcId="{A88E91C5-9EB2-4A22-A9ED-53C974ECC13C}" destId="{17E4CA55-38E5-4E9F-AB34-F8B0C06747C5}" srcOrd="2" destOrd="0" presId="urn:microsoft.com/office/officeart/2005/8/layout/orgChart1"/>
    <dgm:cxn modelId="{5FC2FA9A-EEBA-4294-8561-5C193F4172F0}" type="presParOf" srcId="{88962A52-5B24-4444-967D-EE82B37412C9}" destId="{F88C5D8E-FDEA-4357-87A3-4F02E5DC3BEC}" srcOrd="2" destOrd="0" presId="urn:microsoft.com/office/officeart/2005/8/layout/orgChart1"/>
    <dgm:cxn modelId="{ADF6CAB6-98D4-478A-B334-5E2C24CEC250}" type="presParOf" srcId="{88962A52-5B24-4444-967D-EE82B37412C9}" destId="{4C69AC5F-9D74-4928-9726-F82BB1C538A0}" srcOrd="3" destOrd="0" presId="urn:microsoft.com/office/officeart/2005/8/layout/orgChart1"/>
    <dgm:cxn modelId="{CF7FE9F0-F8CA-4275-9184-24BEDCA391CB}" type="presParOf" srcId="{4C69AC5F-9D74-4928-9726-F82BB1C538A0}" destId="{1AA5B828-DF3D-4149-9A23-DAFAC69391E4}" srcOrd="0" destOrd="0" presId="urn:microsoft.com/office/officeart/2005/8/layout/orgChart1"/>
    <dgm:cxn modelId="{636E283E-C414-4B39-AFBB-B41D18DD503A}" type="presParOf" srcId="{1AA5B828-DF3D-4149-9A23-DAFAC69391E4}" destId="{3D1353A0-B7F8-4710-85BD-6173EF443876}" srcOrd="0" destOrd="0" presId="urn:microsoft.com/office/officeart/2005/8/layout/orgChart1"/>
    <dgm:cxn modelId="{A0AA8F26-09FE-4A4B-9C01-E31808973388}" type="presParOf" srcId="{1AA5B828-DF3D-4149-9A23-DAFAC69391E4}" destId="{A07820C7-396C-4EA0-AA4C-105E5B70E610}" srcOrd="1" destOrd="0" presId="urn:microsoft.com/office/officeart/2005/8/layout/orgChart1"/>
    <dgm:cxn modelId="{21787AF8-DEDC-4AC7-977F-640C851F5871}" type="presParOf" srcId="{4C69AC5F-9D74-4928-9726-F82BB1C538A0}" destId="{1632A689-CA8F-4019-AA9A-2677508D4DFF}" srcOrd="1" destOrd="0" presId="urn:microsoft.com/office/officeart/2005/8/layout/orgChart1"/>
    <dgm:cxn modelId="{CC8B475F-7247-4FA3-A5F4-4F4847005263}" type="presParOf" srcId="{4C69AC5F-9D74-4928-9726-F82BB1C538A0}" destId="{D82FD278-F912-4A50-BC20-68B6BB37B38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8C5D8E-FDEA-4357-87A3-4F02E5DC3BEC}">
      <dsp:nvSpPr>
        <dsp:cNvPr id="0" name=""/>
        <dsp:cNvSpPr/>
      </dsp:nvSpPr>
      <dsp:spPr>
        <a:xfrm>
          <a:off x="4267661" y="1792657"/>
          <a:ext cx="249134" cy="6821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2141"/>
              </a:lnTo>
              <a:lnTo>
                <a:pt x="249134" y="68214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83EDA8-69B8-4B64-989A-4385D7DADF0D}">
      <dsp:nvSpPr>
        <dsp:cNvPr id="0" name=""/>
        <dsp:cNvSpPr/>
      </dsp:nvSpPr>
      <dsp:spPr>
        <a:xfrm>
          <a:off x="3953130" y="1792657"/>
          <a:ext cx="314531" cy="1022779"/>
        </a:xfrm>
        <a:custGeom>
          <a:avLst/>
          <a:gdLst/>
          <a:ahLst/>
          <a:cxnLst/>
          <a:rect l="0" t="0" r="0" b="0"/>
          <a:pathLst>
            <a:path>
              <a:moveTo>
                <a:pt x="314531" y="0"/>
              </a:moveTo>
              <a:lnTo>
                <a:pt x="314531" y="1022779"/>
              </a:lnTo>
              <a:lnTo>
                <a:pt x="0" y="102277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7D3DA4-3DD7-4133-95B3-A3A9AA416C61}">
      <dsp:nvSpPr>
        <dsp:cNvPr id="0" name=""/>
        <dsp:cNvSpPr/>
      </dsp:nvSpPr>
      <dsp:spPr>
        <a:xfrm>
          <a:off x="4267661" y="1792657"/>
          <a:ext cx="3390776" cy="16700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5234"/>
              </a:lnTo>
              <a:lnTo>
                <a:pt x="3390776" y="1495234"/>
              </a:lnTo>
              <a:lnTo>
                <a:pt x="3390776" y="167000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6AEBDF-8ABA-4959-A270-66A7B305F879}">
      <dsp:nvSpPr>
        <dsp:cNvPr id="0" name=""/>
        <dsp:cNvSpPr/>
      </dsp:nvSpPr>
      <dsp:spPr>
        <a:xfrm>
          <a:off x="4267661" y="1792657"/>
          <a:ext cx="1240240" cy="16700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5234"/>
              </a:lnTo>
              <a:lnTo>
                <a:pt x="1240240" y="1495234"/>
              </a:lnTo>
              <a:lnTo>
                <a:pt x="1240240" y="167000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69A9EF-8835-4D08-8943-31B26AFBDE17}">
      <dsp:nvSpPr>
        <dsp:cNvPr id="0" name=""/>
        <dsp:cNvSpPr/>
      </dsp:nvSpPr>
      <dsp:spPr>
        <a:xfrm>
          <a:off x="3260968" y="1792657"/>
          <a:ext cx="1006692" cy="1670001"/>
        </a:xfrm>
        <a:custGeom>
          <a:avLst/>
          <a:gdLst/>
          <a:ahLst/>
          <a:cxnLst/>
          <a:rect l="0" t="0" r="0" b="0"/>
          <a:pathLst>
            <a:path>
              <a:moveTo>
                <a:pt x="1006692" y="0"/>
              </a:moveTo>
              <a:lnTo>
                <a:pt x="1006692" y="1495234"/>
              </a:lnTo>
              <a:lnTo>
                <a:pt x="0" y="1495234"/>
              </a:lnTo>
              <a:lnTo>
                <a:pt x="0" y="167000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256A8A-73F2-40F9-AB7C-B32CF9682D4E}">
      <dsp:nvSpPr>
        <dsp:cNvPr id="0" name=""/>
        <dsp:cNvSpPr/>
      </dsp:nvSpPr>
      <dsp:spPr>
        <a:xfrm>
          <a:off x="975461" y="1792657"/>
          <a:ext cx="3292199" cy="1670001"/>
        </a:xfrm>
        <a:custGeom>
          <a:avLst/>
          <a:gdLst/>
          <a:ahLst/>
          <a:cxnLst/>
          <a:rect l="0" t="0" r="0" b="0"/>
          <a:pathLst>
            <a:path>
              <a:moveTo>
                <a:pt x="3292199" y="0"/>
              </a:moveTo>
              <a:lnTo>
                <a:pt x="3292199" y="1495234"/>
              </a:lnTo>
              <a:lnTo>
                <a:pt x="0" y="1495234"/>
              </a:lnTo>
              <a:lnTo>
                <a:pt x="0" y="167000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7DB12C-97FC-47EF-9318-44C9E0976145}">
      <dsp:nvSpPr>
        <dsp:cNvPr id="0" name=""/>
        <dsp:cNvSpPr/>
      </dsp:nvSpPr>
      <dsp:spPr>
        <a:xfrm>
          <a:off x="3021945" y="749663"/>
          <a:ext cx="2491432" cy="1042994"/>
        </a:xfrm>
        <a:prstGeom prst="rect">
          <a:avLst/>
        </a:prstGeom>
        <a:solidFill>
          <a:srgbClr val="C00000"/>
        </a:solidFill>
        <a:ln w="28575">
          <a:solidFill>
            <a:schemeClr val="tx1">
              <a:lumMod val="50000"/>
              <a:lumOff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500" b="1" kern="1200" dirty="0" smtClean="0">
              <a:solidFill>
                <a:schemeClr val="bg1"/>
              </a:solidFill>
              <a:latin typeface="+mn-lt"/>
              <a:cs typeface="TH SarabunPSK" pitchFamily="34" charset="-34"/>
            </a:rPr>
            <a:t>ผู้อำนวยการกอง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bg1"/>
              </a:solidFill>
              <a:latin typeface="+mn-lt"/>
              <a:cs typeface="TH SarabunPSK" pitchFamily="34" charset="-34"/>
            </a:rPr>
            <a:t>(ผู้อำนวยการ (สูง))</a:t>
          </a:r>
          <a:endParaRPr lang="th-TH" sz="2000" b="1" kern="1200" dirty="0">
            <a:solidFill>
              <a:schemeClr val="bg1"/>
            </a:solidFill>
            <a:latin typeface="+mn-lt"/>
            <a:cs typeface="TH SarabunPSK" pitchFamily="34" charset="-34"/>
          </a:endParaRPr>
        </a:p>
      </dsp:txBody>
      <dsp:txXfrm>
        <a:off x="3021945" y="749663"/>
        <a:ext cx="2491432" cy="1042994"/>
      </dsp:txXfrm>
    </dsp:sp>
    <dsp:sp modelId="{380011C1-E5E8-44DB-BD25-67589047B4CB}">
      <dsp:nvSpPr>
        <dsp:cNvPr id="0" name=""/>
        <dsp:cNvSpPr/>
      </dsp:nvSpPr>
      <dsp:spPr>
        <a:xfrm>
          <a:off x="6385" y="3462659"/>
          <a:ext cx="1938152" cy="765780"/>
        </a:xfrm>
        <a:prstGeom prst="rect">
          <a:avLst/>
        </a:prstGeom>
        <a:solidFill>
          <a:schemeClr val="tx2">
            <a:lumMod val="50000"/>
          </a:schemeClr>
        </a:solidFill>
        <a:ln w="28575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th-TH" sz="2000" b="1" kern="1200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ส่วนสืบสวนปราบปราม 1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US" sz="1800" b="1" kern="1200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[</a:t>
          </a:r>
          <a:r>
            <a:rPr lang="th-TH" sz="1800" b="1" kern="1200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83</a:t>
          </a:r>
          <a:r>
            <a:rPr lang="en-US" sz="1800" b="1" kern="1200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 </a:t>
          </a:r>
          <a:r>
            <a:rPr lang="th-TH" sz="1800" b="1" kern="1200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อัตรา</a:t>
          </a:r>
          <a:r>
            <a:rPr lang="en-US" sz="1800" b="1" kern="1200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]</a:t>
          </a:r>
          <a:endParaRPr lang="th-TH" sz="1800" b="1" kern="1200" dirty="0">
            <a:solidFill>
              <a:schemeClr val="bg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6385" y="3462659"/>
        <a:ext cx="1938152" cy="765780"/>
      </dsp:txXfrm>
    </dsp:sp>
    <dsp:sp modelId="{86ED6F1D-E91C-4E33-8B6C-7176069F7C58}">
      <dsp:nvSpPr>
        <dsp:cNvPr id="0" name=""/>
        <dsp:cNvSpPr/>
      </dsp:nvSpPr>
      <dsp:spPr>
        <a:xfrm>
          <a:off x="2294072" y="3462659"/>
          <a:ext cx="1933791" cy="769958"/>
        </a:xfrm>
        <a:prstGeom prst="rect">
          <a:avLst/>
        </a:prstGeom>
        <a:solidFill>
          <a:schemeClr val="tx2">
            <a:lumMod val="50000"/>
          </a:schemeClr>
        </a:solidFill>
        <a:ln w="28575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th-TH" sz="2000" b="1" kern="1200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ส่วนสืบสวนปราบปราม </a:t>
          </a:r>
          <a:r>
            <a:rPr lang="en-US" sz="2000" b="1" kern="1200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2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US" sz="1800" b="1" kern="1200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[</a:t>
          </a:r>
          <a:r>
            <a:rPr lang="th-TH" sz="1800" b="1" kern="1200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83</a:t>
          </a:r>
          <a:r>
            <a:rPr lang="en-US" sz="1800" b="1" kern="1200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 </a:t>
          </a:r>
          <a:r>
            <a:rPr lang="th-TH" sz="1800" b="1" kern="1200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อัตรา</a:t>
          </a:r>
          <a:r>
            <a:rPr lang="en-US" sz="1800" b="1" kern="1200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]</a:t>
          </a:r>
        </a:p>
      </dsp:txBody>
      <dsp:txXfrm>
        <a:off x="2294072" y="3462659"/>
        <a:ext cx="1933791" cy="769958"/>
      </dsp:txXfrm>
    </dsp:sp>
    <dsp:sp modelId="{0AC31B08-F458-41FC-BC03-F24EE9CEA618}">
      <dsp:nvSpPr>
        <dsp:cNvPr id="0" name=""/>
        <dsp:cNvSpPr/>
      </dsp:nvSpPr>
      <dsp:spPr>
        <a:xfrm>
          <a:off x="4577399" y="3462659"/>
          <a:ext cx="1861005" cy="832225"/>
        </a:xfrm>
        <a:prstGeom prst="rect">
          <a:avLst/>
        </a:prstGeom>
        <a:solidFill>
          <a:schemeClr val="tx2">
            <a:lumMod val="50000"/>
          </a:schemeClr>
        </a:solidFill>
        <a:ln w="28575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th-TH" sz="2000" b="1" kern="1200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ส่วนสืบสวนปราบปราม </a:t>
          </a:r>
          <a:r>
            <a:rPr lang="en-US" sz="2000" b="1" kern="1200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3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US" sz="1800" b="1" kern="1200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[48 </a:t>
          </a:r>
          <a:r>
            <a:rPr lang="th-TH" sz="1800" b="1" kern="1200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อัตรา</a:t>
          </a:r>
          <a:r>
            <a:rPr lang="en-US" sz="1600" b="1" kern="1200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]</a:t>
          </a:r>
          <a:endParaRPr lang="th-TH" sz="1600" b="0" kern="1200" dirty="0">
            <a:solidFill>
              <a:schemeClr val="bg1"/>
            </a:solidFill>
            <a:latin typeface="+mn-lt"/>
            <a:cs typeface="TH SarabunPSK" pitchFamily="34" charset="-34"/>
          </a:endParaRPr>
        </a:p>
      </dsp:txBody>
      <dsp:txXfrm>
        <a:off x="4577399" y="3462659"/>
        <a:ext cx="1861005" cy="832225"/>
      </dsp:txXfrm>
    </dsp:sp>
    <dsp:sp modelId="{53327CCA-087E-4BCF-84D7-4B0A1D9FFA81}">
      <dsp:nvSpPr>
        <dsp:cNvPr id="0" name=""/>
        <dsp:cNvSpPr/>
      </dsp:nvSpPr>
      <dsp:spPr>
        <a:xfrm>
          <a:off x="6787939" y="3462659"/>
          <a:ext cx="1740998" cy="832225"/>
        </a:xfrm>
        <a:prstGeom prst="rect">
          <a:avLst/>
        </a:prstGeom>
        <a:solidFill>
          <a:schemeClr val="tx2">
            <a:lumMod val="50000"/>
          </a:schemeClr>
        </a:solidFill>
        <a:ln w="28575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th-TH" sz="2000" b="1" kern="1200" dirty="0" smtClean="0">
              <a:solidFill>
                <a:schemeClr val="bg1"/>
              </a:solidFill>
              <a:latin typeface="+mn-lt"/>
              <a:cs typeface="TH SarabunPSK" pitchFamily="34" charset="-34"/>
            </a:rPr>
            <a:t>ส่วนของกลาง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US" sz="1800" b="1" kern="1200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[22 </a:t>
          </a:r>
          <a:r>
            <a:rPr lang="th-TH" sz="1800" b="1" kern="1200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อัตรา</a:t>
          </a:r>
          <a:r>
            <a:rPr lang="en-US" sz="1800" b="1" kern="1200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]</a:t>
          </a:r>
          <a:endParaRPr lang="th-TH" sz="1800" b="1" kern="1200" dirty="0">
            <a:solidFill>
              <a:schemeClr val="bg1"/>
            </a:solidFill>
            <a:latin typeface="+mn-lt"/>
            <a:cs typeface="TH SarabunPSK" pitchFamily="34" charset="-34"/>
          </a:endParaRPr>
        </a:p>
      </dsp:txBody>
      <dsp:txXfrm>
        <a:off x="6787939" y="3462659"/>
        <a:ext cx="1740998" cy="832225"/>
      </dsp:txXfrm>
    </dsp:sp>
    <dsp:sp modelId="{589E5BBA-5544-46F9-8378-6D24EB674711}">
      <dsp:nvSpPr>
        <dsp:cNvPr id="0" name=""/>
        <dsp:cNvSpPr/>
      </dsp:nvSpPr>
      <dsp:spPr>
        <a:xfrm>
          <a:off x="1908652" y="2529664"/>
          <a:ext cx="2044477" cy="571547"/>
        </a:xfrm>
        <a:prstGeom prst="rect">
          <a:avLst/>
        </a:prstGeom>
        <a:solidFill>
          <a:schemeClr val="bg1"/>
        </a:solidFill>
        <a:ln w="28575">
          <a:solidFill>
            <a:schemeClr val="tx1">
              <a:lumMod val="50000"/>
              <a:lumOff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h-TH" sz="2000" b="1" kern="1200" dirty="0" smtClean="0">
              <a:solidFill>
                <a:schemeClr val="tx1"/>
              </a:solidFill>
              <a:latin typeface="+mn-lt"/>
              <a:cs typeface="TH SarabunPSK" pitchFamily="34" charset="-34"/>
            </a:rPr>
            <a:t>ฝ่ายบริหารงานทั่วไป </a:t>
          </a:r>
          <a:endParaRPr lang="en-US" sz="2000" b="1" kern="1200" dirty="0" smtClean="0">
            <a:solidFill>
              <a:schemeClr val="tx1"/>
            </a:solidFill>
            <a:latin typeface="+mn-lt"/>
            <a:cs typeface="TH SarabunPSK" pitchFamily="34" charset="-34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[16 </a:t>
          </a:r>
          <a:r>
            <a:rPr lang="th-TH" sz="18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อัตรา</a:t>
          </a:r>
          <a:r>
            <a:rPr lang="en-US" sz="18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]</a:t>
          </a:r>
          <a:endParaRPr lang="th-TH" sz="18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1908652" y="2529664"/>
        <a:ext cx="2044477" cy="571547"/>
      </dsp:txXfrm>
    </dsp:sp>
    <dsp:sp modelId="{3D1353A0-B7F8-4710-85BD-6173EF443876}">
      <dsp:nvSpPr>
        <dsp:cNvPr id="0" name=""/>
        <dsp:cNvSpPr/>
      </dsp:nvSpPr>
      <dsp:spPr>
        <a:xfrm>
          <a:off x="4516796" y="2078427"/>
          <a:ext cx="2264984" cy="792744"/>
        </a:xfrm>
        <a:prstGeom prst="rect">
          <a:avLst/>
        </a:prstGeom>
        <a:solidFill>
          <a:schemeClr val="bg1"/>
        </a:solidFill>
        <a:ln w="28575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h-TH" sz="2000" b="1" kern="1200" dirty="0" smtClean="0">
              <a:solidFill>
                <a:schemeClr val="tx1"/>
              </a:solidFill>
              <a:latin typeface="+mn-lt"/>
              <a:cs typeface="TH SarabunPSK" pitchFamily="34" charset="-34"/>
            </a:rPr>
            <a:t>ผู้เชี่ยวชาญด้านการสืบสวนและปราบปราม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h-TH" sz="1600" b="1" kern="1200" dirty="0" smtClean="0">
              <a:solidFill>
                <a:schemeClr val="tx1"/>
              </a:solidFill>
              <a:latin typeface="+mn-lt"/>
              <a:cs typeface="TH SarabunPSK" pitchFamily="34" charset="-34"/>
            </a:rPr>
            <a:t>(นักวิชาการศุลกากรเชี่ยวชาญ)</a:t>
          </a:r>
          <a:endParaRPr lang="th-TH" sz="1600" b="1" kern="1200" dirty="0">
            <a:solidFill>
              <a:schemeClr val="tx1"/>
            </a:solidFill>
            <a:latin typeface="+mn-lt"/>
            <a:cs typeface="TH SarabunPSK" pitchFamily="34" charset="-34"/>
          </a:endParaRPr>
        </a:p>
      </dsp:txBody>
      <dsp:txXfrm>
        <a:off x="4516796" y="2078427"/>
        <a:ext cx="2264984" cy="7927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E7EBE-9452-4382-9D2B-A0100959CEA1}" type="datetimeFigureOut">
              <a:rPr lang="th-TH" smtClean="0"/>
              <a:t>15/08/62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6E22F-9975-478C-9D56-F91BBD6DA4C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4010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cs typeface="Cordia New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079B05-056E-47A7-BACB-3C52A2A401C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23CB-C9B7-469F-B366-5609F24C8123}" type="datetimeFigureOut">
              <a:rPr lang="th-TH" smtClean="0"/>
              <a:t>15/08/62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A9DCE-8196-432A-82C1-726B6838B04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90092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23CB-C9B7-469F-B366-5609F24C8123}" type="datetimeFigureOut">
              <a:rPr lang="th-TH" smtClean="0"/>
              <a:t>15/08/62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A9DCE-8196-432A-82C1-726B6838B04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59628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23CB-C9B7-469F-B366-5609F24C8123}" type="datetimeFigureOut">
              <a:rPr lang="th-TH" smtClean="0"/>
              <a:t>15/08/62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A9DCE-8196-432A-82C1-726B6838B04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14876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23CB-C9B7-469F-B366-5609F24C8123}" type="datetimeFigureOut">
              <a:rPr lang="th-TH" smtClean="0"/>
              <a:t>15/08/62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A9DCE-8196-432A-82C1-726B6838B04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83037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23CB-C9B7-469F-B366-5609F24C8123}" type="datetimeFigureOut">
              <a:rPr lang="th-TH" smtClean="0"/>
              <a:t>15/08/62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A9DCE-8196-432A-82C1-726B6838B04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876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23CB-C9B7-469F-B366-5609F24C8123}" type="datetimeFigureOut">
              <a:rPr lang="th-TH" smtClean="0"/>
              <a:t>15/08/62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A9DCE-8196-432A-82C1-726B6838B04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8348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23CB-C9B7-469F-B366-5609F24C8123}" type="datetimeFigureOut">
              <a:rPr lang="th-TH" smtClean="0"/>
              <a:t>15/08/62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A9DCE-8196-432A-82C1-726B6838B04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3696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23CB-C9B7-469F-B366-5609F24C8123}" type="datetimeFigureOut">
              <a:rPr lang="th-TH" smtClean="0"/>
              <a:t>15/08/62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A9DCE-8196-432A-82C1-726B6838B04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90218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23CB-C9B7-469F-B366-5609F24C8123}" type="datetimeFigureOut">
              <a:rPr lang="th-TH" smtClean="0"/>
              <a:t>15/08/62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A9DCE-8196-432A-82C1-726B6838B04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34281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23CB-C9B7-469F-B366-5609F24C8123}" type="datetimeFigureOut">
              <a:rPr lang="th-TH" smtClean="0"/>
              <a:t>15/08/62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A9DCE-8196-432A-82C1-726B6838B04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43105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23CB-C9B7-469F-B366-5609F24C8123}" type="datetimeFigureOut">
              <a:rPr lang="th-TH" smtClean="0"/>
              <a:t>15/08/62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A9DCE-8196-432A-82C1-726B6838B04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19711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023CB-C9B7-469F-B366-5609F24C8123}" type="datetimeFigureOut">
              <a:rPr lang="th-TH" smtClean="0"/>
              <a:t>15/08/62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A9DCE-8196-432A-82C1-726B6838B04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09981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479287"/>
            <a:ext cx="662701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h-TH" sz="3000" b="1" dirty="0" smtClean="0">
                <a:cs typeface="TH SarabunPSK" pitchFamily="34" charset="-34"/>
              </a:rPr>
              <a:t>โครงสร้างการบริหารงานกองสืบสวนและปราบปราม</a:t>
            </a:r>
            <a:endParaRPr lang="en-US" sz="3000" b="1" dirty="0">
              <a:cs typeface="TH SarabunPSK" pitchFamily="34" charset="-34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36204822"/>
              </p:ext>
            </p:extLst>
          </p:nvPr>
        </p:nvGraphicFramePr>
        <p:xfrm>
          <a:off x="326826" y="756286"/>
          <a:ext cx="8535323" cy="51832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331457" y="5517232"/>
            <a:ext cx="2592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th-TH" sz="2000" b="1" dirty="0" smtClean="0">
                <a:latin typeface="TH SarabunIT๙" pitchFamily="34" charset="-34"/>
                <a:cs typeface="TH SarabunIT๙" pitchFamily="34" charset="-34"/>
              </a:rPr>
              <a:t>พนักงานราชการ 178 อัตรา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th-TH" sz="2000" b="1" dirty="0" smtClean="0">
                <a:latin typeface="TH SarabunIT๙" pitchFamily="34" charset="-34"/>
                <a:cs typeface="TH SarabunIT๙" pitchFamily="34" charset="-34"/>
              </a:rPr>
              <a:t>ลูกจ้างประจำ       64 อัตรา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th-TH" sz="2000" b="1" dirty="0" smtClean="0">
                <a:latin typeface="TH SarabunIT๙" pitchFamily="34" charset="-34"/>
                <a:cs typeface="TH SarabunIT๙" pitchFamily="34" charset="-34"/>
              </a:rPr>
              <a:t>ลูกจ้างชั่วคราว   115 อัตรา</a:t>
            </a:r>
            <a:endParaRPr lang="th-TH" sz="2000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5311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75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กรกช เทียนส่องแสง 106756</dc:creator>
  <cp:lastModifiedBy>กรกช เทียนส่องแสง 106756</cp:lastModifiedBy>
  <cp:revision>3</cp:revision>
  <dcterms:created xsi:type="dcterms:W3CDTF">2019-08-15T06:49:50Z</dcterms:created>
  <dcterms:modified xsi:type="dcterms:W3CDTF">2019-08-15T08:21:10Z</dcterms:modified>
</cp:coreProperties>
</file>